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C:\Users\User\Desktop\108縣長獎\直\108-0522-大順-縣長獎-照片-直-29X15-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108縣長獎\直\108-0522-大順-縣長獎-照片-直-29X15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58" y="5854700"/>
            <a:ext cx="44831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5452556" y="2669293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請將照片放置最下層即可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外框尺寸</a:t>
            </a:r>
            <a:r>
              <a:rPr lang="en-US" altLang="zh-TW" dirty="0"/>
              <a:t>16.28x12.7cm</a:t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en-US" dirty="0"/>
              <a:t>勿需更動，謝謝！</a:t>
            </a:r>
          </a:p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108縣長獎\直\108-0522-大順-縣長獎-照片-直-29X15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7517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0" y="3600416"/>
            <a:ext cx="40290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7430" y="3717032"/>
            <a:ext cx="3744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新細明體" charset="-120"/>
              </a:rPr>
              <a:t>學校：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新細明體" charset="-120"/>
              </a:rPr>
              <a:t>姓名：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新細明體" charset="-120"/>
              </a:rPr>
              <a:t>感言：</a:t>
            </a:r>
          </a:p>
        </p:txBody>
      </p:sp>
    </p:spTree>
    <p:extLst>
      <p:ext uri="{BB962C8B-B14F-4D97-AF65-F5344CB8AC3E}">
        <p14:creationId xmlns:p14="http://schemas.microsoft.com/office/powerpoint/2010/main" val="3252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如螢幕大小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葉楨菱</cp:lastModifiedBy>
  <cp:revision>10</cp:revision>
  <dcterms:created xsi:type="dcterms:W3CDTF">2019-05-21T13:34:47Z</dcterms:created>
  <dcterms:modified xsi:type="dcterms:W3CDTF">2019-05-23T06:50:25Z</dcterms:modified>
</cp:coreProperties>
</file>