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C:\Users\User\Desktop\108-0522-大順-縣長獎-照片-橫-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4932040" y="1484784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請將照片放置最下層即可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外框尺寸</a:t>
            </a:r>
            <a:r>
              <a:rPr lang="en-US" altLang="zh-TW" dirty="0"/>
              <a:t>16.28x12.7cm</a:t>
            </a:r>
            <a:br>
              <a:rPr lang="en-US" altLang="zh-TW" dirty="0"/>
            </a:br>
            <a:r>
              <a:rPr lang="en-US" altLang="zh-TW" dirty="0"/>
              <a:t>   </a:t>
            </a:r>
            <a:r>
              <a:rPr lang="zh-TW" altLang="en-US" dirty="0"/>
              <a:t>勿需更動，謝謝！</a:t>
            </a:r>
          </a:p>
          <a:p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108-0522-大順-縣長獎-照片-橫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461448"/>
            <a:ext cx="837565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8" y="4673163"/>
            <a:ext cx="8391149" cy="185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3491" y="4797151"/>
            <a:ext cx="30244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400" b="1" dirty="0" smtClean="0">
                <a:solidFill>
                  <a:schemeClr val="accent2"/>
                </a:solidFill>
              </a:rPr>
              <a:t>學校</a:t>
            </a:r>
            <a:r>
              <a:rPr lang="en-US" altLang="zh-TW" sz="1400" b="1" dirty="0" smtClean="0">
                <a:solidFill>
                  <a:schemeClr val="accent2"/>
                </a:solidFill>
              </a:rPr>
              <a:t>:</a:t>
            </a:r>
            <a:r>
              <a:rPr lang="zh-TW" altLang="en-US" sz="1400" b="1" dirty="0" smtClean="0">
                <a:solidFill>
                  <a:schemeClr val="accent2"/>
                </a:solidFill>
              </a:rPr>
              <a:t>  </a:t>
            </a:r>
            <a:endParaRPr lang="zh-TW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zh-TW" altLang="en-US" sz="1400" b="1" dirty="0" smtClean="0">
                <a:solidFill>
                  <a:schemeClr val="accent2"/>
                </a:solidFill>
              </a:rPr>
              <a:t>姓名</a:t>
            </a:r>
            <a:r>
              <a:rPr lang="en-US" altLang="zh-TW" sz="1400" b="1" dirty="0" smtClean="0">
                <a:solidFill>
                  <a:schemeClr val="accent2"/>
                </a:solidFill>
              </a:rPr>
              <a:t>:</a:t>
            </a:r>
            <a:r>
              <a:rPr lang="zh-TW" altLang="en-US" sz="1400" b="1" dirty="0" smtClean="0">
                <a:solidFill>
                  <a:schemeClr val="accent2"/>
                </a:solidFill>
              </a:rPr>
              <a:t>  </a:t>
            </a:r>
            <a:endParaRPr lang="en-US" altLang="zh-TW" sz="14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zh-TW" altLang="en-US" sz="1400" b="1" dirty="0" smtClean="0">
                <a:solidFill>
                  <a:schemeClr val="accent2"/>
                </a:solidFill>
              </a:rPr>
              <a:t>感言</a:t>
            </a:r>
            <a:r>
              <a:rPr lang="en-US" altLang="zh-TW" sz="1400" b="1" dirty="0" smtClean="0">
                <a:solidFill>
                  <a:schemeClr val="accent2"/>
                </a:solidFill>
              </a:rPr>
              <a:t>:</a:t>
            </a:r>
            <a:r>
              <a:rPr lang="zh-TW" altLang="en-US" sz="1400" b="1" dirty="0" smtClean="0">
                <a:solidFill>
                  <a:schemeClr val="accent2"/>
                </a:solidFill>
              </a:rPr>
              <a:t> </a:t>
            </a:r>
            <a:endParaRPr lang="zh-TW" altLang="en-US" sz="1400" b="1" dirty="0">
              <a:solidFill>
                <a:schemeClr val="accent2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493962" y="116632"/>
            <a:ext cx="5470525" cy="4396568"/>
            <a:chOff x="3493962" y="116632"/>
            <a:chExt cx="5470525" cy="4396568"/>
          </a:xfrm>
        </p:grpSpPr>
        <p:pic>
          <p:nvPicPr>
            <p:cNvPr id="1027" name="Picture 3" descr="C:\Users\User\Desktop\108-0522-大順-縣長獎-照片-橫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962" y="116632"/>
              <a:ext cx="5470525" cy="414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User\Desktop\108-0522-大順-縣長獎-照片-橫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565418"/>
              <a:ext cx="4248472" cy="947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3383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6</Words>
  <Application>Microsoft Office PowerPoint</Application>
  <PresentationFormat>如螢幕大小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葉楨菱</cp:lastModifiedBy>
  <cp:revision>11</cp:revision>
  <dcterms:created xsi:type="dcterms:W3CDTF">2019-05-22T08:53:42Z</dcterms:created>
  <dcterms:modified xsi:type="dcterms:W3CDTF">2019-05-23T06:49:47Z</dcterms:modified>
</cp:coreProperties>
</file>